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6" d="100"/>
          <a:sy n="36" d="100"/>
        </p:scale>
        <p:origin x="-2190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4400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How is your day?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2421CF1F-8248-4409-BFB8-2F571EA48B4D}" type="datetimeFigureOut">
              <a:rPr lang="en-US" smtClean="0"/>
              <a:pPr/>
              <a:t>3/21/2013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This is very Small</a:t>
            </a:r>
          </a:p>
          <a:p>
            <a:pPr lvl="2"/>
            <a:r>
              <a:rPr lang="en-US" dirty="0" smtClean="0"/>
              <a:t>I am losing interest.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 can’t read this small type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                  THIS SENTENCE IS GOING ON AND ON AND ON AND ON AND ON AND ON! </a:t>
            </a:r>
          </a:p>
          <a:p>
            <a:pPr lvl="4"/>
            <a:r>
              <a:rPr lang="en-US" dirty="0" err="1" smtClean="0"/>
              <a:t>fIFTH</a:t>
            </a:r>
            <a:r>
              <a:rPr lang="en-US" dirty="0" smtClean="0"/>
              <a:t>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3200">
                <a:effectLst/>
              </a:defRPr>
            </a:lvl1pPr>
          </a:lstStyle>
          <a:p>
            <a:r>
              <a:rPr lang="en-US" dirty="0" smtClean="0"/>
              <a:t>I am having fun!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/>
            </a:lvl1pPr>
          </a:lstStyle>
          <a:p>
            <a:fld id="{88B2538D-818C-415B-9594-63917954E8E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419600" y="8915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48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lgerian" pitchFamily="82" charset="0"/>
        <a:ea typeface="+mn-ea"/>
        <a:cs typeface="+mn-cs"/>
      </a:defRPr>
    </a:lvl2pPr>
    <a:lvl3pPr marL="914400" algn="l" defTabSz="914400" rtl="0" eaLnBrk="1" latinLnBrk="0" hangingPunct="1">
      <a:defRPr sz="4000" kern="1200">
        <a:solidFill>
          <a:schemeClr val="accent2">
            <a:lumMod val="75000"/>
          </a:schemeClr>
        </a:solidFill>
        <a:latin typeface="Algerian" pitchFamily="82" charset="0"/>
        <a:ea typeface="+mn-ea"/>
        <a:cs typeface="+mn-cs"/>
      </a:defRPr>
    </a:lvl3pPr>
    <a:lvl4pPr marL="1371600" algn="l" defTabSz="914400" rtl="0" eaLnBrk="1" latinLnBrk="0" hangingPunct="1">
      <a:defRPr sz="2400" kern="1200">
        <a:solidFill>
          <a:srgbClr val="FF0000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US" sz="1200" kern="1200" spc="600" dirty="0" smtClean="0">
        <a:solidFill>
          <a:schemeClr val="accent4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Sunset over Osage County!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2538D-818C-415B-9594-63917954E8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79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D7A75FAE-57B6-459B-975F-51DAF0C111A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F7D03EA-28AA-4188-B5AE-D0ECFA634AA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curlymom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SPRING BREAK!!!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whoosh.wav"/>
          </p:stSnd>
        </p:sndAc>
      </p:transition>
    </mc:Choice>
    <mc:Fallback>
      <p:transition spd="slow">
        <p:split orient="vert"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7393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36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17</TotalTime>
  <Words>11</Words>
  <Application>Microsoft Office PowerPoint</Application>
  <PresentationFormat>On-screen Show (4:3)</PresentationFormat>
  <Paragraphs>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BlackTie</vt:lpstr>
      <vt:lpstr>SPRING BREAK!!!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BREAK!!!</dc:title>
  <dc:creator>curlymom</dc:creator>
  <cp:lastModifiedBy>curlymom</cp:lastModifiedBy>
  <cp:revision>2</cp:revision>
  <dcterms:created xsi:type="dcterms:W3CDTF">2013-03-21T23:30:18Z</dcterms:created>
  <dcterms:modified xsi:type="dcterms:W3CDTF">2013-03-21T23:47:58Z</dcterms:modified>
</cp:coreProperties>
</file>